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36" r:id="rId4"/>
    <p:sldId id="334" r:id="rId5"/>
    <p:sldId id="335" r:id="rId6"/>
    <p:sldId id="304" r:id="rId7"/>
    <p:sldId id="305" r:id="rId8"/>
    <p:sldId id="306" r:id="rId9"/>
    <p:sldId id="320" r:id="rId10"/>
    <p:sldId id="321" r:id="rId11"/>
    <p:sldId id="331" r:id="rId12"/>
    <p:sldId id="332" r:id="rId13"/>
    <p:sldId id="308" r:id="rId14"/>
    <p:sldId id="333" r:id="rId15"/>
    <p:sldId id="322" r:id="rId16"/>
    <p:sldId id="323" r:id="rId17"/>
    <p:sldId id="325" r:id="rId18"/>
    <p:sldId id="326" r:id="rId19"/>
    <p:sldId id="330" r:id="rId20"/>
    <p:sldId id="327" r:id="rId21"/>
    <p:sldId id="328" r:id="rId22"/>
    <p:sldId id="329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3" autoAdjust="0"/>
    <p:restoredTop sz="80730" autoAdjust="0"/>
  </p:normalViewPr>
  <p:slideViewPr>
    <p:cSldViewPr snapToGrid="0">
      <p:cViewPr varScale="1">
        <p:scale>
          <a:sx n="97" d="100"/>
          <a:sy n="97" d="100"/>
        </p:scale>
        <p:origin x="-108" y="-4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0A27C7D1-0400-4B31-8A59-FF403CADDA0F}" type="presOf" srcId="{FDB6934D-A99B-406E-B3EA-7CFB589B396C}" destId="{72DEADD0-B40B-4144-A329-487E034F8677}" srcOrd="0" destOrd="0" presId="urn:microsoft.com/office/officeart/2005/8/layout/hProcess9"/>
    <dgm:cxn modelId="{3536E0CA-2F8A-4281-8EA6-66401E26FBB8}" type="presOf" srcId="{698D6CBF-AD84-4048-82E3-DA1EFD26375E}" destId="{90DD01C2-72B8-409B-8DF1-F69044A2547B}" srcOrd="0" destOrd="0" presId="urn:microsoft.com/office/officeart/2005/8/layout/hProcess9"/>
    <dgm:cxn modelId="{ABB3A236-6664-4718-9ACA-34D9645008AA}" type="presOf" srcId="{15345E5C-6935-4EAB-8CC4-A1490EBFD917}" destId="{A0647606-C1E3-49D0-9CD1-BC294BA38448}" srcOrd="0" destOrd="0" presId="urn:microsoft.com/office/officeart/2005/8/layout/hProcess9"/>
    <dgm:cxn modelId="{58C040B0-5B2A-40F3-AE1C-7F5EB71464DB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C375D2A4-A779-4754-BED1-C2996A49A569}" type="presOf" srcId="{4903AD73-15E1-4870-B527-7A03EFD3C873}" destId="{7C994B2C-9B51-4CB7-B616-2F1182B9422D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8F29C77-7B64-480B-A9B9-05AE999338E7}" type="presOf" srcId="{C9088701-4673-4EB7-AF16-5E1FB0746B67}" destId="{96701B94-0767-49E1-A156-4F40F84BCEA8}" srcOrd="0" destOrd="0" presId="urn:microsoft.com/office/officeart/2005/8/layout/hProcess9"/>
    <dgm:cxn modelId="{31DDF981-E2AC-4C64-9AFF-3143B59C0028}" type="presOf" srcId="{177CD296-365C-4D54-9E94-88A10DD13778}" destId="{FC1D665A-78F6-4BB0-893A-D6A093A76F47}" srcOrd="0" destOrd="0" presId="urn:microsoft.com/office/officeart/2005/8/layout/hProcess9"/>
    <dgm:cxn modelId="{C1AFC5F7-6291-43BF-87EA-C0907C5AB378}" type="presOf" srcId="{FF0179DD-07EC-46CB-93FF-A3B07779F8DF}" destId="{3875F102-DA91-4C31-9112-1824E460AD03}" srcOrd="0" destOrd="0" presId="urn:microsoft.com/office/officeart/2005/8/layout/hProcess9"/>
    <dgm:cxn modelId="{BFA36206-B630-48E5-9A6B-5531FD9E855B}" type="presParOf" srcId="{FC1D665A-78F6-4BB0-893A-D6A093A76F47}" destId="{0A70A099-D2A3-4E42-B577-7FF74B795A00}" srcOrd="0" destOrd="0" presId="urn:microsoft.com/office/officeart/2005/8/layout/hProcess9"/>
    <dgm:cxn modelId="{3BF16B5F-0322-4EE8-B4B2-98AB101A5257}" type="presParOf" srcId="{FC1D665A-78F6-4BB0-893A-D6A093A76F47}" destId="{894D31DE-EDE6-4C30-8160-DB6F00E7A228}" srcOrd="1" destOrd="0" presId="urn:microsoft.com/office/officeart/2005/8/layout/hProcess9"/>
    <dgm:cxn modelId="{F7C2EF07-8ACE-4DCD-BA92-14D0964209C8}" type="presParOf" srcId="{894D31DE-EDE6-4C30-8160-DB6F00E7A228}" destId="{90DD01C2-72B8-409B-8DF1-F69044A2547B}" srcOrd="0" destOrd="0" presId="urn:microsoft.com/office/officeart/2005/8/layout/hProcess9"/>
    <dgm:cxn modelId="{6A9455E8-ED93-4747-BAD4-26C9D0087102}" type="presParOf" srcId="{894D31DE-EDE6-4C30-8160-DB6F00E7A228}" destId="{85B55844-3DB2-408E-A2CB-82348E35B88B}" srcOrd="1" destOrd="0" presId="urn:microsoft.com/office/officeart/2005/8/layout/hProcess9"/>
    <dgm:cxn modelId="{F2276A44-8E51-44E5-9F03-3692E730AA67}" type="presParOf" srcId="{894D31DE-EDE6-4C30-8160-DB6F00E7A228}" destId="{96701B94-0767-49E1-A156-4F40F84BCEA8}" srcOrd="2" destOrd="0" presId="urn:microsoft.com/office/officeart/2005/8/layout/hProcess9"/>
    <dgm:cxn modelId="{C9EEDDC3-C531-4603-9152-25E3EFC137F4}" type="presParOf" srcId="{894D31DE-EDE6-4C30-8160-DB6F00E7A228}" destId="{4D407B74-A892-45D4-9438-010F4D54D76E}" srcOrd="3" destOrd="0" presId="urn:microsoft.com/office/officeart/2005/8/layout/hProcess9"/>
    <dgm:cxn modelId="{169CC550-2E1B-4DB5-8A67-7691992EE099}" type="presParOf" srcId="{894D31DE-EDE6-4C30-8160-DB6F00E7A228}" destId="{A0647606-C1E3-49D0-9CD1-BC294BA38448}" srcOrd="4" destOrd="0" presId="urn:microsoft.com/office/officeart/2005/8/layout/hProcess9"/>
    <dgm:cxn modelId="{C01698F5-51D5-47FB-AEE7-B57E5A19D833}" type="presParOf" srcId="{894D31DE-EDE6-4C30-8160-DB6F00E7A228}" destId="{A4E5351E-1544-46D8-A82D-F811B4BFC019}" srcOrd="5" destOrd="0" presId="urn:microsoft.com/office/officeart/2005/8/layout/hProcess9"/>
    <dgm:cxn modelId="{CC125932-73AE-416E-8E5E-B470A8F14E7F}" type="presParOf" srcId="{894D31DE-EDE6-4C30-8160-DB6F00E7A228}" destId="{3875F102-DA91-4C31-9112-1824E460AD03}" srcOrd="6" destOrd="0" presId="urn:microsoft.com/office/officeart/2005/8/layout/hProcess9"/>
    <dgm:cxn modelId="{A72160BE-DF98-43A5-B4F1-A7F7C000445A}" type="presParOf" srcId="{894D31DE-EDE6-4C30-8160-DB6F00E7A228}" destId="{09503A90-EA78-4758-98D7-A34FAA8AFBF1}" srcOrd="7" destOrd="0" presId="urn:microsoft.com/office/officeart/2005/8/layout/hProcess9"/>
    <dgm:cxn modelId="{CCA4775A-7A8C-4CA8-B94B-D1528322F3E7}" type="presParOf" srcId="{894D31DE-EDE6-4C30-8160-DB6F00E7A228}" destId="{7C994B2C-9B51-4CB7-B616-2F1182B9422D}" srcOrd="8" destOrd="0" presId="urn:microsoft.com/office/officeart/2005/8/layout/hProcess9"/>
    <dgm:cxn modelId="{5A7A7857-808F-47FB-88D6-5A236A50B204}" type="presParOf" srcId="{894D31DE-EDE6-4C30-8160-DB6F00E7A228}" destId="{EA4CE6B7-350B-4CE8-89E5-9463D95D6A1F}" srcOrd="9" destOrd="0" presId="urn:microsoft.com/office/officeart/2005/8/layout/hProcess9"/>
    <dgm:cxn modelId="{A3FC2E03-AC74-4C8E-A1DF-35283A75D906}" type="presParOf" srcId="{894D31DE-EDE6-4C30-8160-DB6F00E7A228}" destId="{9A981F31-EC91-4D7B-BCC0-8320E0F9C2E6}" srcOrd="10" destOrd="0" presId="urn:microsoft.com/office/officeart/2005/8/layout/hProcess9"/>
    <dgm:cxn modelId="{3E484FF9-C156-4A80-A766-4D690A05902A}" type="presParOf" srcId="{894D31DE-EDE6-4C30-8160-DB6F00E7A228}" destId="{8971B749-2CA5-4355-A684-EBCE95B91767}" srcOrd="11" destOrd="0" presId="urn:microsoft.com/office/officeart/2005/8/layout/hProcess9"/>
    <dgm:cxn modelId="{C20C7180-65FD-4EE2-9390-963B8197E73A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F7ED9C-02C8-46DA-800B-6E48128BFA60}" type="presOf" srcId="{698D6CBF-AD84-4048-82E3-DA1EFD26375E}" destId="{90DD01C2-72B8-409B-8DF1-F69044A2547B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E50CAA-6DCA-475E-98DD-351C6263A7EA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457A5F06-4F16-4CB4-AB95-352142D2FB91}" type="presOf" srcId="{4903AD73-15E1-4870-B527-7A03EFD3C873}" destId="{7C994B2C-9B51-4CB7-B616-2F1182B9422D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B6FDA119-9E02-4B60-A698-11619B605790}" type="presOf" srcId="{FDB6934D-A99B-406E-B3EA-7CFB589B396C}" destId="{72DEADD0-B40B-4144-A329-487E034F867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685D5861-8841-47C1-87AE-8AEC510036B7}" type="presOf" srcId="{1518A338-474C-48AE-BB1E-88528F0FDA65}" destId="{9A981F31-EC91-4D7B-BCC0-8320E0F9C2E6}" srcOrd="0" destOrd="0" presId="urn:microsoft.com/office/officeart/2005/8/layout/hProcess9"/>
    <dgm:cxn modelId="{39A14C51-8DA8-4366-B557-307B0D913B36}" type="presOf" srcId="{177CD296-365C-4D54-9E94-88A10DD13778}" destId="{FC1D665A-78F6-4BB0-893A-D6A093A76F47}" srcOrd="0" destOrd="0" presId="urn:microsoft.com/office/officeart/2005/8/layout/hProcess9"/>
    <dgm:cxn modelId="{59B829C5-42BC-482B-A9F2-6952121B3970}" type="presOf" srcId="{C9088701-4673-4EB7-AF16-5E1FB0746B67}" destId="{96701B94-0767-49E1-A156-4F40F84BCEA8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343DCDFA-D34E-4660-AFE3-821E278EE59A}" type="presOf" srcId="{FF0179DD-07EC-46CB-93FF-A3B07779F8DF}" destId="{3875F102-DA91-4C31-9112-1824E460AD03}" srcOrd="0" destOrd="0" presId="urn:microsoft.com/office/officeart/2005/8/layout/hProcess9"/>
    <dgm:cxn modelId="{0C91C680-C5FA-4AFD-B71A-62A8718BB75C}" type="presParOf" srcId="{FC1D665A-78F6-4BB0-893A-D6A093A76F47}" destId="{0A70A099-D2A3-4E42-B577-7FF74B795A00}" srcOrd="0" destOrd="0" presId="urn:microsoft.com/office/officeart/2005/8/layout/hProcess9"/>
    <dgm:cxn modelId="{C41DBEAC-2077-4795-9435-9DF2302A0878}" type="presParOf" srcId="{FC1D665A-78F6-4BB0-893A-D6A093A76F47}" destId="{894D31DE-EDE6-4C30-8160-DB6F00E7A228}" srcOrd="1" destOrd="0" presId="urn:microsoft.com/office/officeart/2005/8/layout/hProcess9"/>
    <dgm:cxn modelId="{F8350475-E270-4CFC-B4BD-6378DBBC7280}" type="presParOf" srcId="{894D31DE-EDE6-4C30-8160-DB6F00E7A228}" destId="{90DD01C2-72B8-409B-8DF1-F69044A2547B}" srcOrd="0" destOrd="0" presId="urn:microsoft.com/office/officeart/2005/8/layout/hProcess9"/>
    <dgm:cxn modelId="{FCDDEAC0-F8AB-45FC-AFE6-FC4B2B1991F1}" type="presParOf" srcId="{894D31DE-EDE6-4C30-8160-DB6F00E7A228}" destId="{85B55844-3DB2-408E-A2CB-82348E35B88B}" srcOrd="1" destOrd="0" presId="urn:microsoft.com/office/officeart/2005/8/layout/hProcess9"/>
    <dgm:cxn modelId="{62DE9361-78A5-4C23-A816-E5D3D1143356}" type="presParOf" srcId="{894D31DE-EDE6-4C30-8160-DB6F00E7A228}" destId="{96701B94-0767-49E1-A156-4F40F84BCEA8}" srcOrd="2" destOrd="0" presId="urn:microsoft.com/office/officeart/2005/8/layout/hProcess9"/>
    <dgm:cxn modelId="{BF602331-ED09-4D9C-8DE6-AAB7CA2CAD90}" type="presParOf" srcId="{894D31DE-EDE6-4C30-8160-DB6F00E7A228}" destId="{4D407B74-A892-45D4-9438-010F4D54D76E}" srcOrd="3" destOrd="0" presId="urn:microsoft.com/office/officeart/2005/8/layout/hProcess9"/>
    <dgm:cxn modelId="{81084B00-F303-40F2-9472-B5410E95E8DE}" type="presParOf" srcId="{894D31DE-EDE6-4C30-8160-DB6F00E7A228}" destId="{A0647606-C1E3-49D0-9CD1-BC294BA38448}" srcOrd="4" destOrd="0" presId="urn:microsoft.com/office/officeart/2005/8/layout/hProcess9"/>
    <dgm:cxn modelId="{AF5B7CC6-83F4-48CD-9FC9-8DB33E901B26}" type="presParOf" srcId="{894D31DE-EDE6-4C30-8160-DB6F00E7A228}" destId="{A4E5351E-1544-46D8-A82D-F811B4BFC019}" srcOrd="5" destOrd="0" presId="urn:microsoft.com/office/officeart/2005/8/layout/hProcess9"/>
    <dgm:cxn modelId="{4E316912-3501-4189-872F-E7D19E8FBE1C}" type="presParOf" srcId="{894D31DE-EDE6-4C30-8160-DB6F00E7A228}" destId="{3875F102-DA91-4C31-9112-1824E460AD03}" srcOrd="6" destOrd="0" presId="urn:microsoft.com/office/officeart/2005/8/layout/hProcess9"/>
    <dgm:cxn modelId="{9972C22B-F65B-425A-B922-CB918719C335}" type="presParOf" srcId="{894D31DE-EDE6-4C30-8160-DB6F00E7A228}" destId="{09503A90-EA78-4758-98D7-A34FAA8AFBF1}" srcOrd="7" destOrd="0" presId="urn:microsoft.com/office/officeart/2005/8/layout/hProcess9"/>
    <dgm:cxn modelId="{6B05FA51-2805-4AF1-84A3-24A7DEA7B0AE}" type="presParOf" srcId="{894D31DE-EDE6-4C30-8160-DB6F00E7A228}" destId="{7C994B2C-9B51-4CB7-B616-2F1182B9422D}" srcOrd="8" destOrd="0" presId="urn:microsoft.com/office/officeart/2005/8/layout/hProcess9"/>
    <dgm:cxn modelId="{48560BB0-9700-450F-A28F-1C25FC5E0529}" type="presParOf" srcId="{894D31DE-EDE6-4C30-8160-DB6F00E7A228}" destId="{EA4CE6B7-350B-4CE8-89E5-9463D95D6A1F}" srcOrd="9" destOrd="0" presId="urn:microsoft.com/office/officeart/2005/8/layout/hProcess9"/>
    <dgm:cxn modelId="{700EB3F0-BA20-4D94-B358-6D93337A8BA5}" type="presParOf" srcId="{894D31DE-EDE6-4C30-8160-DB6F00E7A228}" destId="{9A981F31-EC91-4D7B-BCC0-8320E0F9C2E6}" srcOrd="10" destOrd="0" presId="urn:microsoft.com/office/officeart/2005/8/layout/hProcess9"/>
    <dgm:cxn modelId="{E1464510-6005-47A8-A95A-7BB24F1E5D73}" type="presParOf" srcId="{894D31DE-EDE6-4C30-8160-DB6F00E7A228}" destId="{8971B749-2CA5-4355-A684-EBCE95B91767}" srcOrd="11" destOrd="0" presId="urn:microsoft.com/office/officeart/2005/8/layout/hProcess9"/>
    <dgm:cxn modelId="{0D054FC6-7DC4-4864-8568-AD40C35D92A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133C764F-077D-4A40-B722-88DC59EC49F1}" type="presOf" srcId="{15345E5C-6935-4EAB-8CC4-A1490EBFD917}" destId="{A0647606-C1E3-49D0-9CD1-BC294BA38448}" srcOrd="0" destOrd="0" presId="urn:microsoft.com/office/officeart/2005/8/layout/hProcess9"/>
    <dgm:cxn modelId="{DC90E4F1-BADC-4B39-ADC4-7F470898334B}" type="presOf" srcId="{177CD296-365C-4D54-9E94-88A10DD13778}" destId="{FC1D665A-78F6-4BB0-893A-D6A093A76F47}" srcOrd="0" destOrd="0" presId="urn:microsoft.com/office/officeart/2005/8/layout/hProcess9"/>
    <dgm:cxn modelId="{96A24E2A-D7DF-4A5C-BBE9-95B0F407EF00}" type="presOf" srcId="{698D6CBF-AD84-4048-82E3-DA1EFD26375E}" destId="{90DD01C2-72B8-409B-8DF1-F69044A2547B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ECAA94F1-F37C-4426-832F-49BAA8C69465}" type="presOf" srcId="{1518A338-474C-48AE-BB1E-88528F0FDA65}" destId="{9A981F31-EC91-4D7B-BCC0-8320E0F9C2E6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0EE35385-8AFE-47CE-B26C-8C284EF74782}" type="presOf" srcId="{FF0179DD-07EC-46CB-93FF-A3B07779F8DF}" destId="{3875F102-DA91-4C31-9112-1824E460AD03}" srcOrd="0" destOrd="0" presId="urn:microsoft.com/office/officeart/2005/8/layout/hProcess9"/>
    <dgm:cxn modelId="{3D962AB4-965C-48AF-8D31-8CD0B24D70B2}" type="presOf" srcId="{4903AD73-15E1-4870-B527-7A03EFD3C873}" destId="{7C994B2C-9B51-4CB7-B616-2F1182B9422D}" srcOrd="0" destOrd="0" presId="urn:microsoft.com/office/officeart/2005/8/layout/hProcess9"/>
    <dgm:cxn modelId="{BD58D06E-3CB2-4416-AA88-DCF92B8CC85A}" type="presOf" srcId="{C9088701-4673-4EB7-AF16-5E1FB0746B67}" destId="{96701B94-0767-49E1-A156-4F40F84BCEA8}" srcOrd="0" destOrd="0" presId="urn:microsoft.com/office/officeart/2005/8/layout/hProcess9"/>
    <dgm:cxn modelId="{CE90C17B-7B4E-4CC0-925A-BE32153B8513}" type="presOf" srcId="{FDB6934D-A99B-406E-B3EA-7CFB589B396C}" destId="{72DEADD0-B40B-4144-A329-487E034F8677}" srcOrd="0" destOrd="0" presId="urn:microsoft.com/office/officeart/2005/8/layout/hProcess9"/>
    <dgm:cxn modelId="{24CABB6B-9FCD-4685-B201-623AF3391901}" type="presParOf" srcId="{FC1D665A-78F6-4BB0-893A-D6A093A76F47}" destId="{0A70A099-D2A3-4E42-B577-7FF74B795A00}" srcOrd="0" destOrd="0" presId="urn:microsoft.com/office/officeart/2005/8/layout/hProcess9"/>
    <dgm:cxn modelId="{40CDF3CE-485D-42F8-932C-3BF279DB14E4}" type="presParOf" srcId="{FC1D665A-78F6-4BB0-893A-D6A093A76F47}" destId="{894D31DE-EDE6-4C30-8160-DB6F00E7A228}" srcOrd="1" destOrd="0" presId="urn:microsoft.com/office/officeart/2005/8/layout/hProcess9"/>
    <dgm:cxn modelId="{9DBB569B-2019-4F8B-A6D9-F0D817E1206A}" type="presParOf" srcId="{894D31DE-EDE6-4C30-8160-DB6F00E7A228}" destId="{90DD01C2-72B8-409B-8DF1-F69044A2547B}" srcOrd="0" destOrd="0" presId="urn:microsoft.com/office/officeart/2005/8/layout/hProcess9"/>
    <dgm:cxn modelId="{0F277378-FB0D-4A13-8231-5D8ABE051740}" type="presParOf" srcId="{894D31DE-EDE6-4C30-8160-DB6F00E7A228}" destId="{85B55844-3DB2-408E-A2CB-82348E35B88B}" srcOrd="1" destOrd="0" presId="urn:microsoft.com/office/officeart/2005/8/layout/hProcess9"/>
    <dgm:cxn modelId="{D9AB6B49-D05E-4C98-8F04-DE2254BA01E9}" type="presParOf" srcId="{894D31DE-EDE6-4C30-8160-DB6F00E7A228}" destId="{96701B94-0767-49E1-A156-4F40F84BCEA8}" srcOrd="2" destOrd="0" presId="urn:microsoft.com/office/officeart/2005/8/layout/hProcess9"/>
    <dgm:cxn modelId="{D945C592-B04B-4872-A85A-FEA50092F894}" type="presParOf" srcId="{894D31DE-EDE6-4C30-8160-DB6F00E7A228}" destId="{4D407B74-A892-45D4-9438-010F4D54D76E}" srcOrd="3" destOrd="0" presId="urn:microsoft.com/office/officeart/2005/8/layout/hProcess9"/>
    <dgm:cxn modelId="{BE9101A8-25C3-495B-A8B8-32502A302293}" type="presParOf" srcId="{894D31DE-EDE6-4C30-8160-DB6F00E7A228}" destId="{A0647606-C1E3-49D0-9CD1-BC294BA38448}" srcOrd="4" destOrd="0" presId="urn:microsoft.com/office/officeart/2005/8/layout/hProcess9"/>
    <dgm:cxn modelId="{E8C19521-F8F0-46FE-A1CA-71C878212C41}" type="presParOf" srcId="{894D31DE-EDE6-4C30-8160-DB6F00E7A228}" destId="{A4E5351E-1544-46D8-A82D-F811B4BFC019}" srcOrd="5" destOrd="0" presId="urn:microsoft.com/office/officeart/2005/8/layout/hProcess9"/>
    <dgm:cxn modelId="{12A7E1D2-C945-4BCD-8DA8-00B974E9B7CB}" type="presParOf" srcId="{894D31DE-EDE6-4C30-8160-DB6F00E7A228}" destId="{3875F102-DA91-4C31-9112-1824E460AD03}" srcOrd="6" destOrd="0" presId="urn:microsoft.com/office/officeart/2005/8/layout/hProcess9"/>
    <dgm:cxn modelId="{636B1181-D452-4F32-A43C-E3A206D977C7}" type="presParOf" srcId="{894D31DE-EDE6-4C30-8160-DB6F00E7A228}" destId="{09503A90-EA78-4758-98D7-A34FAA8AFBF1}" srcOrd="7" destOrd="0" presId="urn:microsoft.com/office/officeart/2005/8/layout/hProcess9"/>
    <dgm:cxn modelId="{F6C84E8B-02FC-4371-AE5A-EB59359C46D7}" type="presParOf" srcId="{894D31DE-EDE6-4C30-8160-DB6F00E7A228}" destId="{7C994B2C-9B51-4CB7-B616-2F1182B9422D}" srcOrd="8" destOrd="0" presId="urn:microsoft.com/office/officeart/2005/8/layout/hProcess9"/>
    <dgm:cxn modelId="{C667565A-E395-4C8E-BA7A-4B57EC4647B4}" type="presParOf" srcId="{894D31DE-EDE6-4C30-8160-DB6F00E7A228}" destId="{EA4CE6B7-350B-4CE8-89E5-9463D95D6A1F}" srcOrd="9" destOrd="0" presId="urn:microsoft.com/office/officeart/2005/8/layout/hProcess9"/>
    <dgm:cxn modelId="{F4103A28-A79B-4976-870C-B4DC990B814B}" type="presParOf" srcId="{894D31DE-EDE6-4C30-8160-DB6F00E7A228}" destId="{9A981F31-EC91-4D7B-BCC0-8320E0F9C2E6}" srcOrd="10" destOrd="0" presId="urn:microsoft.com/office/officeart/2005/8/layout/hProcess9"/>
    <dgm:cxn modelId="{9E1ED02D-6F03-4D3C-8EA1-1E1635ABEA60}" type="presParOf" srcId="{894D31DE-EDE6-4C30-8160-DB6F00E7A228}" destId="{8971B749-2CA5-4355-A684-EBCE95B91767}" srcOrd="11" destOrd="0" presId="urn:microsoft.com/office/officeart/2005/8/layout/hProcess9"/>
    <dgm:cxn modelId="{3E54810E-E407-471C-8B39-C8C2CD7591C8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935C35-B022-4DE5-B48C-CCC1512E0676}" type="presOf" srcId="{C9088701-4673-4EB7-AF16-5E1FB0746B67}" destId="{96701B94-0767-49E1-A156-4F40F84BCEA8}" srcOrd="0" destOrd="0" presId="urn:microsoft.com/office/officeart/2005/8/layout/hProcess9"/>
    <dgm:cxn modelId="{4C3BB766-1120-4223-8FE1-7908DCE9EEC7}" type="presOf" srcId="{177CD296-365C-4D54-9E94-88A10DD13778}" destId="{FC1D665A-78F6-4BB0-893A-D6A093A76F4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3D48D3F9-BD6E-4232-B724-D5BEC5893342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8EC77B36-07AA-482E-BFA4-EE6668A13BA9}" type="presOf" srcId="{698D6CBF-AD84-4048-82E3-DA1EFD26375E}" destId="{90DD01C2-72B8-409B-8DF1-F69044A2547B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4B96ADE-D6DE-4E34-B55D-B5617D284CB1}" type="presOf" srcId="{FF0179DD-07EC-46CB-93FF-A3B07779F8DF}" destId="{3875F102-DA91-4C31-9112-1824E460AD03}" srcOrd="0" destOrd="0" presId="urn:microsoft.com/office/officeart/2005/8/layout/hProcess9"/>
    <dgm:cxn modelId="{A671D507-C865-47A3-9841-6121B60CFEFB}" type="presOf" srcId="{4903AD73-15E1-4870-B527-7A03EFD3C873}" destId="{7C994B2C-9B51-4CB7-B616-2F1182B9422D}" srcOrd="0" destOrd="0" presId="urn:microsoft.com/office/officeart/2005/8/layout/hProcess9"/>
    <dgm:cxn modelId="{827419BF-5FC7-46E2-867D-4E6647F7A317}" type="presOf" srcId="{FDB6934D-A99B-406E-B3EA-7CFB589B396C}" destId="{72DEADD0-B40B-4144-A329-487E034F8677}" srcOrd="0" destOrd="0" presId="urn:microsoft.com/office/officeart/2005/8/layout/hProcess9"/>
    <dgm:cxn modelId="{612CD1C7-17C6-4DF8-B282-C03F662F47DF}" type="presOf" srcId="{15345E5C-6935-4EAB-8CC4-A1490EBFD917}" destId="{A0647606-C1E3-49D0-9CD1-BC294BA38448}" srcOrd="0" destOrd="0" presId="urn:microsoft.com/office/officeart/2005/8/layout/hProcess9"/>
    <dgm:cxn modelId="{CD0E3C4E-80E8-45AD-91B5-51CF6BDD26EB}" type="presParOf" srcId="{FC1D665A-78F6-4BB0-893A-D6A093A76F47}" destId="{0A70A099-D2A3-4E42-B577-7FF74B795A00}" srcOrd="0" destOrd="0" presId="urn:microsoft.com/office/officeart/2005/8/layout/hProcess9"/>
    <dgm:cxn modelId="{27F6C88B-1B4A-41BA-A540-48D5CE5DE8ED}" type="presParOf" srcId="{FC1D665A-78F6-4BB0-893A-D6A093A76F47}" destId="{894D31DE-EDE6-4C30-8160-DB6F00E7A228}" srcOrd="1" destOrd="0" presId="urn:microsoft.com/office/officeart/2005/8/layout/hProcess9"/>
    <dgm:cxn modelId="{24758434-1943-4189-BC1B-572C2D7FBCC2}" type="presParOf" srcId="{894D31DE-EDE6-4C30-8160-DB6F00E7A228}" destId="{90DD01C2-72B8-409B-8DF1-F69044A2547B}" srcOrd="0" destOrd="0" presId="urn:microsoft.com/office/officeart/2005/8/layout/hProcess9"/>
    <dgm:cxn modelId="{8AA38023-9219-4A18-81A4-A31A20640DBF}" type="presParOf" srcId="{894D31DE-EDE6-4C30-8160-DB6F00E7A228}" destId="{85B55844-3DB2-408E-A2CB-82348E35B88B}" srcOrd="1" destOrd="0" presId="urn:microsoft.com/office/officeart/2005/8/layout/hProcess9"/>
    <dgm:cxn modelId="{30433419-DF59-46AA-91F5-F8AB9D35A62A}" type="presParOf" srcId="{894D31DE-EDE6-4C30-8160-DB6F00E7A228}" destId="{96701B94-0767-49E1-A156-4F40F84BCEA8}" srcOrd="2" destOrd="0" presId="urn:microsoft.com/office/officeart/2005/8/layout/hProcess9"/>
    <dgm:cxn modelId="{B52451FC-FC1A-4C66-BC2D-45C190FF8249}" type="presParOf" srcId="{894D31DE-EDE6-4C30-8160-DB6F00E7A228}" destId="{4D407B74-A892-45D4-9438-010F4D54D76E}" srcOrd="3" destOrd="0" presId="urn:microsoft.com/office/officeart/2005/8/layout/hProcess9"/>
    <dgm:cxn modelId="{DAAA6C0D-8B8C-4672-8E94-FE6437242412}" type="presParOf" srcId="{894D31DE-EDE6-4C30-8160-DB6F00E7A228}" destId="{A0647606-C1E3-49D0-9CD1-BC294BA38448}" srcOrd="4" destOrd="0" presId="urn:microsoft.com/office/officeart/2005/8/layout/hProcess9"/>
    <dgm:cxn modelId="{575AC608-BE6F-438A-892B-B3D434475E5A}" type="presParOf" srcId="{894D31DE-EDE6-4C30-8160-DB6F00E7A228}" destId="{A4E5351E-1544-46D8-A82D-F811B4BFC019}" srcOrd="5" destOrd="0" presId="urn:microsoft.com/office/officeart/2005/8/layout/hProcess9"/>
    <dgm:cxn modelId="{1497576A-4BFF-4951-8242-04FF953D2ECB}" type="presParOf" srcId="{894D31DE-EDE6-4C30-8160-DB6F00E7A228}" destId="{3875F102-DA91-4C31-9112-1824E460AD03}" srcOrd="6" destOrd="0" presId="urn:microsoft.com/office/officeart/2005/8/layout/hProcess9"/>
    <dgm:cxn modelId="{C9E4CAEA-6975-40DA-B2C9-87A37CA925AB}" type="presParOf" srcId="{894D31DE-EDE6-4C30-8160-DB6F00E7A228}" destId="{09503A90-EA78-4758-98D7-A34FAA8AFBF1}" srcOrd="7" destOrd="0" presId="urn:microsoft.com/office/officeart/2005/8/layout/hProcess9"/>
    <dgm:cxn modelId="{E01EC3E9-5D84-491C-94DE-EDC7668D5462}" type="presParOf" srcId="{894D31DE-EDE6-4C30-8160-DB6F00E7A228}" destId="{7C994B2C-9B51-4CB7-B616-2F1182B9422D}" srcOrd="8" destOrd="0" presId="urn:microsoft.com/office/officeart/2005/8/layout/hProcess9"/>
    <dgm:cxn modelId="{2493DBC4-EFC3-4B72-9A78-95F26278097B}" type="presParOf" srcId="{894D31DE-EDE6-4C30-8160-DB6F00E7A228}" destId="{EA4CE6B7-350B-4CE8-89E5-9463D95D6A1F}" srcOrd="9" destOrd="0" presId="urn:microsoft.com/office/officeart/2005/8/layout/hProcess9"/>
    <dgm:cxn modelId="{F7B76492-E97E-4241-87EF-9FC0818889F1}" type="presParOf" srcId="{894D31DE-EDE6-4C30-8160-DB6F00E7A228}" destId="{9A981F31-EC91-4D7B-BCC0-8320E0F9C2E6}" srcOrd="10" destOrd="0" presId="urn:microsoft.com/office/officeart/2005/8/layout/hProcess9"/>
    <dgm:cxn modelId="{89FE5472-89C6-459F-B6FC-7D5DB3230008}" type="presParOf" srcId="{894D31DE-EDE6-4C30-8160-DB6F00E7A228}" destId="{8971B749-2CA5-4355-A684-EBCE95B91767}" srcOrd="11" destOrd="0" presId="urn:microsoft.com/office/officeart/2005/8/layout/hProcess9"/>
    <dgm:cxn modelId="{9A1FFFB8-8D56-401F-9279-1FE8E310418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5318EB-5795-4FC1-A7A8-9AE2BF904912}" type="presOf" srcId="{177CD296-365C-4D54-9E94-88A10DD13778}" destId="{FC1D665A-78F6-4BB0-893A-D6A093A76F47}" srcOrd="0" destOrd="0" presId="urn:microsoft.com/office/officeart/2005/8/layout/hProcess9"/>
    <dgm:cxn modelId="{C57B28B4-D7C0-4BC7-A155-6E4EB8A19DF1}" type="presOf" srcId="{1518A338-474C-48AE-BB1E-88528F0FDA65}" destId="{9A981F31-EC91-4D7B-BCC0-8320E0F9C2E6}" srcOrd="0" destOrd="0" presId="urn:microsoft.com/office/officeart/2005/8/layout/hProcess9"/>
    <dgm:cxn modelId="{09A88A70-82B6-4333-A469-756D7BA2D097}" type="presOf" srcId="{FF0179DD-07EC-46CB-93FF-A3B07779F8DF}" destId="{3875F102-DA91-4C31-9112-1824E460AD03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797910B-0101-4695-9636-204E6B796EAF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149FF7D-420C-4D35-A241-7AE0FD73295D}" type="presOf" srcId="{C9088701-4673-4EB7-AF16-5E1FB0746B67}" destId="{96701B94-0767-49E1-A156-4F40F84BCEA8}" srcOrd="0" destOrd="0" presId="urn:microsoft.com/office/officeart/2005/8/layout/hProcess9"/>
    <dgm:cxn modelId="{7557118C-CC08-4FEB-AF65-594AF2AFECB4}" type="presOf" srcId="{FDB6934D-A99B-406E-B3EA-7CFB589B396C}" destId="{72DEADD0-B40B-4144-A329-487E034F8677}" srcOrd="0" destOrd="0" presId="urn:microsoft.com/office/officeart/2005/8/layout/hProcess9"/>
    <dgm:cxn modelId="{BA4EAAB0-3272-47E3-8694-B82E2CC59BE1}" type="presOf" srcId="{698D6CBF-AD84-4048-82E3-DA1EFD26375E}" destId="{90DD01C2-72B8-409B-8DF1-F69044A2547B}" srcOrd="0" destOrd="0" presId="urn:microsoft.com/office/officeart/2005/8/layout/hProcess9"/>
    <dgm:cxn modelId="{EDC84822-EDF6-4992-A2B9-8F06F84F791D}" type="presOf" srcId="{15345E5C-6935-4EAB-8CC4-A1490EBFD917}" destId="{A0647606-C1E3-49D0-9CD1-BC294BA38448}" srcOrd="0" destOrd="0" presId="urn:microsoft.com/office/officeart/2005/8/layout/hProcess9"/>
    <dgm:cxn modelId="{1BBF49AA-23C9-436E-8BA4-A8AEF6A8B759}" type="presParOf" srcId="{FC1D665A-78F6-4BB0-893A-D6A093A76F47}" destId="{0A70A099-D2A3-4E42-B577-7FF74B795A00}" srcOrd="0" destOrd="0" presId="urn:microsoft.com/office/officeart/2005/8/layout/hProcess9"/>
    <dgm:cxn modelId="{53D53422-DD7D-44F3-AC93-976FF155A612}" type="presParOf" srcId="{FC1D665A-78F6-4BB0-893A-D6A093A76F47}" destId="{894D31DE-EDE6-4C30-8160-DB6F00E7A228}" srcOrd="1" destOrd="0" presId="urn:microsoft.com/office/officeart/2005/8/layout/hProcess9"/>
    <dgm:cxn modelId="{71364A9F-62AD-4036-AE05-8C151B18026F}" type="presParOf" srcId="{894D31DE-EDE6-4C30-8160-DB6F00E7A228}" destId="{90DD01C2-72B8-409B-8DF1-F69044A2547B}" srcOrd="0" destOrd="0" presId="urn:microsoft.com/office/officeart/2005/8/layout/hProcess9"/>
    <dgm:cxn modelId="{0624B1CE-BA78-4047-B520-EA8097C7B529}" type="presParOf" srcId="{894D31DE-EDE6-4C30-8160-DB6F00E7A228}" destId="{85B55844-3DB2-408E-A2CB-82348E35B88B}" srcOrd="1" destOrd="0" presId="urn:microsoft.com/office/officeart/2005/8/layout/hProcess9"/>
    <dgm:cxn modelId="{0E45AE54-FA8B-4DA7-887D-ACD9E14D9385}" type="presParOf" srcId="{894D31DE-EDE6-4C30-8160-DB6F00E7A228}" destId="{96701B94-0767-49E1-A156-4F40F84BCEA8}" srcOrd="2" destOrd="0" presId="urn:microsoft.com/office/officeart/2005/8/layout/hProcess9"/>
    <dgm:cxn modelId="{A9B7E5CF-2581-4C2A-8907-01C0DA323514}" type="presParOf" srcId="{894D31DE-EDE6-4C30-8160-DB6F00E7A228}" destId="{4D407B74-A892-45D4-9438-010F4D54D76E}" srcOrd="3" destOrd="0" presId="urn:microsoft.com/office/officeart/2005/8/layout/hProcess9"/>
    <dgm:cxn modelId="{A0E1FA78-BFC9-4351-9DDF-9DFDB77C3671}" type="presParOf" srcId="{894D31DE-EDE6-4C30-8160-DB6F00E7A228}" destId="{A0647606-C1E3-49D0-9CD1-BC294BA38448}" srcOrd="4" destOrd="0" presId="urn:microsoft.com/office/officeart/2005/8/layout/hProcess9"/>
    <dgm:cxn modelId="{E852C1B6-1E9B-4A2D-9335-8A69C5587CF6}" type="presParOf" srcId="{894D31DE-EDE6-4C30-8160-DB6F00E7A228}" destId="{A4E5351E-1544-46D8-A82D-F811B4BFC019}" srcOrd="5" destOrd="0" presId="urn:microsoft.com/office/officeart/2005/8/layout/hProcess9"/>
    <dgm:cxn modelId="{7BFF87D1-6F7E-4987-AB46-DDDC56C71BAD}" type="presParOf" srcId="{894D31DE-EDE6-4C30-8160-DB6F00E7A228}" destId="{3875F102-DA91-4C31-9112-1824E460AD03}" srcOrd="6" destOrd="0" presId="urn:microsoft.com/office/officeart/2005/8/layout/hProcess9"/>
    <dgm:cxn modelId="{BE417346-E6BD-4485-ACF5-2D2D936D8C16}" type="presParOf" srcId="{894D31DE-EDE6-4C30-8160-DB6F00E7A228}" destId="{09503A90-EA78-4758-98D7-A34FAA8AFBF1}" srcOrd="7" destOrd="0" presId="urn:microsoft.com/office/officeart/2005/8/layout/hProcess9"/>
    <dgm:cxn modelId="{FE036377-F8E4-4431-8BB3-79DC80CC9882}" type="presParOf" srcId="{894D31DE-EDE6-4C30-8160-DB6F00E7A228}" destId="{7C994B2C-9B51-4CB7-B616-2F1182B9422D}" srcOrd="8" destOrd="0" presId="urn:microsoft.com/office/officeart/2005/8/layout/hProcess9"/>
    <dgm:cxn modelId="{AC26C546-4FEF-4F74-B0E3-FC68172352E3}" type="presParOf" srcId="{894D31DE-EDE6-4C30-8160-DB6F00E7A228}" destId="{EA4CE6B7-350B-4CE8-89E5-9463D95D6A1F}" srcOrd="9" destOrd="0" presId="urn:microsoft.com/office/officeart/2005/8/layout/hProcess9"/>
    <dgm:cxn modelId="{5A00D6F2-596C-4F41-9C53-6312012A2C94}" type="presParOf" srcId="{894D31DE-EDE6-4C30-8160-DB6F00E7A228}" destId="{9A981F31-EC91-4D7B-BCC0-8320E0F9C2E6}" srcOrd="10" destOrd="0" presId="urn:microsoft.com/office/officeart/2005/8/layout/hProcess9"/>
    <dgm:cxn modelId="{C363A706-F585-4B33-9927-C8A732D701DF}" type="presParOf" srcId="{894D31DE-EDE6-4C30-8160-DB6F00E7A228}" destId="{8971B749-2CA5-4355-A684-EBCE95B91767}" srcOrd="11" destOrd="0" presId="urn:microsoft.com/office/officeart/2005/8/layout/hProcess9"/>
    <dgm:cxn modelId="{931E0221-4C15-4BE6-91D5-60B3AB9C778C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49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582" y="1218418"/>
        <a:ext cx="1369456" cy="1377610"/>
      </dsp:txXfrm>
    </dsp:sp>
    <dsp:sp modelId="{96701B94-0767-49E1-A156-4F40F84BCEA8}">
      <dsp:nvSpPr>
        <dsp:cNvPr id="0" name=""/>
        <dsp:cNvSpPr/>
      </dsp:nvSpPr>
      <dsp:spPr>
        <a:xfrm>
          <a:off x="162832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12" y="1218418"/>
        <a:ext cx="1369456" cy="1377610"/>
      </dsp:txXfrm>
    </dsp:sp>
    <dsp:sp modelId="{A0647606-C1E3-49D0-9CD1-BC294BA38448}">
      <dsp:nvSpPr>
        <dsp:cNvPr id="0" name=""/>
        <dsp:cNvSpPr/>
      </dsp:nvSpPr>
      <dsp:spPr>
        <a:xfrm>
          <a:off x="325415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242" y="1218418"/>
        <a:ext cx="1369456" cy="1377610"/>
      </dsp:txXfrm>
    </dsp:sp>
    <dsp:sp modelId="{3875F102-DA91-4C31-9112-1824E460AD03}">
      <dsp:nvSpPr>
        <dsp:cNvPr id="0" name=""/>
        <dsp:cNvSpPr/>
      </dsp:nvSpPr>
      <dsp:spPr>
        <a:xfrm>
          <a:off x="487998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Probabilities</a:t>
          </a:r>
          <a:endParaRPr lang="en-US" sz="1900" kern="1200" dirty="0"/>
        </a:p>
      </dsp:txBody>
      <dsp:txXfrm>
        <a:off x="4954071" y="1218418"/>
        <a:ext cx="1369456" cy="1377610"/>
      </dsp:txXfrm>
    </dsp:sp>
    <dsp:sp modelId="{7C994B2C-9B51-4CB7-B616-2F1182B9422D}">
      <dsp:nvSpPr>
        <dsp:cNvPr id="0" name=""/>
        <dsp:cNvSpPr/>
      </dsp:nvSpPr>
      <dsp:spPr>
        <a:xfrm>
          <a:off x="650581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79901" y="1218418"/>
        <a:ext cx="1369456" cy="1377610"/>
      </dsp:txXfrm>
    </dsp:sp>
    <dsp:sp modelId="{9A981F31-EC91-4D7B-BCC0-8320E0F9C2E6}">
      <dsp:nvSpPr>
        <dsp:cNvPr id="0" name=""/>
        <dsp:cNvSpPr/>
      </dsp:nvSpPr>
      <dsp:spPr>
        <a:xfrm>
          <a:off x="813164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5731" y="1218418"/>
        <a:ext cx="1369456" cy="1377610"/>
      </dsp:txXfrm>
    </dsp:sp>
    <dsp:sp modelId="{72DEADD0-B40B-4144-A329-487E034F8677}">
      <dsp:nvSpPr>
        <dsp:cNvPr id="0" name=""/>
        <dsp:cNvSpPr/>
      </dsp:nvSpPr>
      <dsp:spPr>
        <a:xfrm>
          <a:off x="975747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1561" y="1218418"/>
        <a:ext cx="1369456" cy="1377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785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9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8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Vorher 25 / 0.8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371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94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04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54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084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3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DB23-E182-44BF-A04F-955B6604040F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BD76-D487-45E7-A224-68B24BBD5518}" type="datetime1">
              <a:rPr lang="de-DE" smtClean="0"/>
              <a:t>13.03.2014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5366-7A0F-44E4-BF35-0FD4AA38B74C}" type="datetime1">
              <a:rPr lang="de-DE" smtClean="0"/>
              <a:t>13.03.2014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6E9D-2632-4B5A-AA9D-ADCBB9C3BA1F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02ABFA22-2627-41E5-8EA2-9194A864F5E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388B2-5EFE-469B-A8DF-AC406BE853CD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17FB-7919-4F22-9F58-95BE315EE0F5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EAC-6B91-4C71-B33C-34B10ECCB2C8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AC5C8033-C75A-40B1-807D-11C052F04FC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84" TargetMode="External"/><Relationship Id="rId2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21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suggester.wmflabs.org/wiki/index.php/Item:Q4?nosuggestions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PropertySuggester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1FCE-07F2-4BDD-B85B-AD4F1BF2E79B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700354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99" y="1216921"/>
            <a:ext cx="5819775" cy="5064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703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2825640" y="3094827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2825640" y="4342585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2825640" y="1851683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 from CSV File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104028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• </a:t>
            </a:r>
            <a:r>
              <a:rPr lang="en-US" sz="2400" u="sng" dirty="0" smtClean="0"/>
              <a:t>Maintenance Script</a:t>
            </a:r>
            <a:r>
              <a:rPr lang="en-US" sz="2400" dirty="0" smtClean="0"/>
              <a:t> for importing property pair probabilities from CSV to DB</a:t>
            </a:r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 descr="http://upload.wikimedia.org/wikipedia/de/thumb/4/4b/Postgresql.svg/200px-Postgresq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14" y="1905137"/>
            <a:ext cx="1208381" cy="112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de/thumb/1/1f/Logo_MySQL.svg/200px-Logo_MySQ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305" y="3217081"/>
            <a:ext cx="19050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1.iconfinder.com/data/icons/imod/512/Hardware/i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10" y="4406276"/>
            <a:ext cx="1267790" cy="11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clker.com/cliparts/8/d/c/0/1194985836742073666clip_of_new_file_01.svg.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4" y="2834195"/>
            <a:ext cx="1368866" cy="17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5524331" y="2216998"/>
            <a:ext cx="8002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97840" y="3378348"/>
            <a:ext cx="1056396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de-DE" sz="4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</a:t>
            </a:r>
            <a:endParaRPr lang="de-DE" sz="4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524331" y="3501800"/>
            <a:ext cx="26468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LOAD DATA INFILE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447388" y="4764846"/>
            <a:ext cx="12618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INSERT…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>
            <a:stCxn id="1034" idx="3"/>
            <a:endCxn id="9" idx="1"/>
          </p:cNvCxnSpPr>
          <p:nvPr/>
        </p:nvCxnSpPr>
        <p:spPr>
          <a:xfrm flipV="1">
            <a:off x="1661840" y="2473999"/>
            <a:ext cx="1163800" cy="1243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034" idx="3"/>
            <a:endCxn id="17" idx="1"/>
          </p:cNvCxnSpPr>
          <p:nvPr/>
        </p:nvCxnSpPr>
        <p:spPr>
          <a:xfrm>
            <a:off x="1661840" y="3717143"/>
            <a:ext cx="1163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1034" idx="3"/>
            <a:endCxn id="18" idx="1"/>
          </p:cNvCxnSpPr>
          <p:nvPr/>
        </p:nvCxnSpPr>
        <p:spPr>
          <a:xfrm>
            <a:off x="1661840" y="3717143"/>
            <a:ext cx="1163800" cy="1247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9" idx="3"/>
          </p:cNvCxnSpPr>
          <p:nvPr/>
        </p:nvCxnSpPr>
        <p:spPr>
          <a:xfrm>
            <a:off x="9023240" y="2473999"/>
            <a:ext cx="1163800" cy="1242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7" idx="3"/>
          </p:cNvCxnSpPr>
          <p:nvPr/>
        </p:nvCxnSpPr>
        <p:spPr>
          <a:xfrm>
            <a:off x="9023240" y="3717143"/>
            <a:ext cx="1172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8" idx="3"/>
            <a:endCxn id="34" idx="2"/>
          </p:cNvCxnSpPr>
          <p:nvPr/>
        </p:nvCxnSpPr>
        <p:spPr>
          <a:xfrm flipV="1">
            <a:off x="9023240" y="3698897"/>
            <a:ext cx="1181800" cy="12660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0205040" y="3848466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10205040" y="3662487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10205040" y="348328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10205040" y="331230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10205040" y="3126329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10205040" y="2947130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nhaltsplatzhalter 2"/>
          <p:cNvSpPr txBox="1">
            <a:spLocks/>
          </p:cNvSpPr>
          <p:nvPr/>
        </p:nvSpPr>
        <p:spPr>
          <a:xfrm>
            <a:off x="457200" y="5767214"/>
            <a:ext cx="11277600" cy="55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6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• </a:t>
            </a:r>
            <a:r>
              <a:rPr lang="en-US" sz="2400" u="sng" dirty="0" err="1" smtClean="0"/>
              <a:t>UnitTests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 Travis: Test execution for MySQL and SQLite setup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98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Rank Properties for a given Property set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360" y="1459075"/>
            <a:ext cx="2011680" cy="430685"/>
          </a:xfrm>
        </p:spPr>
        <p:txBody>
          <a:bodyPr/>
          <a:lstStyle/>
          <a:p>
            <a:r>
              <a:rPr lang="en-US" b="1" dirty="0" smtClean="0"/>
              <a:t>S = {1,4,6,9}</a:t>
            </a:r>
            <a:endParaRPr lang="en-US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071"/>
              </p:ext>
            </p:extLst>
          </p:nvPr>
        </p:nvGraphicFramePr>
        <p:xfrm>
          <a:off x="2560321" y="1082720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326640" y="152400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326640" y="264556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326640" y="336296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326640" y="446024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7287260" y="5341659"/>
            <a:ext cx="345440" cy="586727"/>
            <a:chOff x="7284720" y="5417833"/>
            <a:chExt cx="345440" cy="586727"/>
          </a:xfrm>
        </p:grpSpPr>
        <p:sp>
          <p:nvSpPr>
            <p:cNvPr id="11" name="Ellipse 1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Gerade Verbindung mit Pfeil 12"/>
            <p:cNvCxnSpPr>
              <a:stCxn id="1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/>
          <p:cNvGrpSpPr/>
          <p:nvPr/>
        </p:nvGrpSpPr>
        <p:grpSpPr>
          <a:xfrm>
            <a:off x="6004560" y="5336553"/>
            <a:ext cx="345440" cy="586727"/>
            <a:chOff x="7284720" y="5417833"/>
            <a:chExt cx="345440" cy="586727"/>
          </a:xfrm>
        </p:grpSpPr>
        <p:sp>
          <p:nvSpPr>
            <p:cNvPr id="16" name="Ellipse 15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Gerade Verbindung mit Pfeil 16"/>
            <p:cNvCxnSpPr>
              <a:stCxn id="16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/>
          <p:cNvGrpSpPr/>
          <p:nvPr/>
        </p:nvGrpSpPr>
        <p:grpSpPr>
          <a:xfrm>
            <a:off x="5582920" y="5336553"/>
            <a:ext cx="345440" cy="586727"/>
            <a:chOff x="7284720" y="5417833"/>
            <a:chExt cx="345440" cy="586727"/>
          </a:xfrm>
        </p:grpSpPr>
        <p:sp>
          <p:nvSpPr>
            <p:cNvPr id="19" name="Ellipse 18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Gerade Verbindung mit Pfeil 19"/>
            <p:cNvCxnSpPr>
              <a:stCxn id="19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/>
          <p:cNvGrpSpPr/>
          <p:nvPr/>
        </p:nvGrpSpPr>
        <p:grpSpPr>
          <a:xfrm>
            <a:off x="4729480" y="5341659"/>
            <a:ext cx="345440" cy="586727"/>
            <a:chOff x="7284720" y="5417833"/>
            <a:chExt cx="345440" cy="586727"/>
          </a:xfrm>
        </p:grpSpPr>
        <p:sp>
          <p:nvSpPr>
            <p:cNvPr id="25" name="Ellipse 24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25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/>
          <p:cNvGrpSpPr/>
          <p:nvPr/>
        </p:nvGrpSpPr>
        <p:grpSpPr>
          <a:xfrm>
            <a:off x="3886200" y="5336553"/>
            <a:ext cx="345440" cy="586727"/>
            <a:chOff x="7284720" y="5417833"/>
            <a:chExt cx="345440" cy="586727"/>
          </a:xfrm>
        </p:grpSpPr>
        <p:sp>
          <p:nvSpPr>
            <p:cNvPr id="31" name="Ellipse 3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Gerade Verbindung mit Pfeil 31"/>
            <p:cNvCxnSpPr>
              <a:stCxn id="3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en 32"/>
          <p:cNvGrpSpPr/>
          <p:nvPr/>
        </p:nvGrpSpPr>
        <p:grpSpPr>
          <a:xfrm>
            <a:off x="3454400" y="5341659"/>
            <a:ext cx="345440" cy="586727"/>
            <a:chOff x="7284720" y="5417833"/>
            <a:chExt cx="345440" cy="586727"/>
          </a:xfrm>
        </p:grpSpPr>
        <p:sp>
          <p:nvSpPr>
            <p:cNvPr id="34" name="Ellipse 33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Gerade Verbindung mit Pfeil 34"/>
            <p:cNvCxnSpPr>
              <a:stCxn id="34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/>
          <p:cNvSpPr txBox="1"/>
          <p:nvPr/>
        </p:nvSpPr>
        <p:spPr>
          <a:xfrm>
            <a:off x="4445000" y="5866364"/>
            <a:ext cx="34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Sum for </a:t>
            </a:r>
            <a:r>
              <a:rPr lang="en-US" dirty="0" err="1" smtClean="0"/>
              <a:t>Property</a:t>
            </a:r>
            <a:r>
              <a:rPr lang="en-US" baseline="-25000" dirty="0" err="1" smtClean="0"/>
              <a:t>Column</a:t>
            </a:r>
            <a:endParaRPr lang="en-US" dirty="0"/>
          </a:p>
        </p:txBody>
      </p:sp>
      <p:sp>
        <p:nvSpPr>
          <p:cNvPr id="46" name="Rechteck 45"/>
          <p:cNvSpPr/>
          <p:nvPr/>
        </p:nvSpPr>
        <p:spPr>
          <a:xfrm>
            <a:off x="7671017" y="5883798"/>
            <a:ext cx="3790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 /    </a:t>
            </a:r>
            <a:r>
              <a:rPr lang="en-US" dirty="0"/>
              <a:t>#S </a:t>
            </a:r>
            <a:r>
              <a:rPr lang="en-US" dirty="0" smtClean="0"/>
              <a:t> =  </a:t>
            </a:r>
            <a:r>
              <a:rPr lang="en-US" dirty="0"/>
              <a:t>normalized </a:t>
            </a:r>
            <a:r>
              <a:rPr lang="en-US" dirty="0" smtClean="0"/>
              <a:t>Probability [0,1]</a:t>
            </a:r>
            <a:endParaRPr lang="en-US" dirty="0"/>
          </a:p>
        </p:txBody>
      </p:sp>
      <p:cxnSp>
        <p:nvCxnSpPr>
          <p:cNvPr id="48" name="Gerade Verbindung mit Pfeil 47"/>
          <p:cNvCxnSpPr/>
          <p:nvPr/>
        </p:nvCxnSpPr>
        <p:spPr>
          <a:xfrm>
            <a:off x="9748520" y="4566920"/>
            <a:ext cx="580600" cy="1199076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7825143" y="2959897"/>
            <a:ext cx="3846754" cy="1861833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how we rank suggestions!</a:t>
            </a:r>
          </a:p>
        </p:txBody>
      </p:sp>
    </p:spTree>
    <p:extLst>
      <p:ext uri="{BB962C8B-B14F-4D97-AF65-F5344CB8AC3E}">
        <p14:creationId xmlns:p14="http://schemas.microsoft.com/office/powerpoint/2010/main" val="20974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Combine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978991"/>
          </a:xfrm>
        </p:spPr>
        <p:txBody>
          <a:bodyPr/>
          <a:lstStyle/>
          <a:p>
            <a:r>
              <a:rPr lang="en-US" sz="2400" dirty="0" smtClean="0"/>
              <a:t>• Provide stability (e.g. new properties wouldn’t appear in suggestions…)</a:t>
            </a:r>
          </a:p>
          <a:p>
            <a:r>
              <a:rPr lang="en-US" sz="2400" dirty="0" smtClean="0"/>
              <a:t>• Complex because of paging (offset, limit)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7" y="2952360"/>
            <a:ext cx="1425089" cy="12909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384437" y="3142275"/>
            <a:ext cx="1676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our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suggestions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050" name="Picture 2" descr="http://upload.wikimedia.org/wikipedia/commons/thumb/c/c4/2-Dice-Icon.svg/200px-2-Dice-Icon.svg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1" y="4631278"/>
            <a:ext cx="1423708" cy="14237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62853" y="4744223"/>
            <a:ext cx="1135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ormer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search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results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694" y="5078522"/>
            <a:ext cx="546412" cy="1029966"/>
          </a:xfrm>
          <a:prstGeom prst="rect">
            <a:avLst/>
          </a:prstGeom>
        </p:spPr>
      </p:pic>
      <p:cxnSp>
        <p:nvCxnSpPr>
          <p:cNvPr id="18" name="Gerader Verbinder 17"/>
          <p:cNvCxnSpPr/>
          <p:nvPr/>
        </p:nvCxnSpPr>
        <p:spPr>
          <a:xfrm>
            <a:off x="5598264" y="5054875"/>
            <a:ext cx="0" cy="100011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5018490" y="4704435"/>
            <a:ext cx="11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et results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504526" y="4411132"/>
            <a:ext cx="233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eliminate duplicates &amp;</a:t>
            </a:r>
          </a:p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append to suggestions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494" y="3032704"/>
            <a:ext cx="551594" cy="1069925"/>
          </a:xfrm>
          <a:prstGeom prst="rect">
            <a:avLst/>
          </a:prstGeom>
        </p:spPr>
      </p:pic>
      <p:cxnSp>
        <p:nvCxnSpPr>
          <p:cNvPr id="25" name="Gerader Verbinder 24"/>
          <p:cNvCxnSpPr/>
          <p:nvPr/>
        </p:nvCxnSpPr>
        <p:spPr>
          <a:xfrm>
            <a:off x="2501902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1684765" y="2508619"/>
            <a:ext cx="16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get suggestions</a:t>
            </a:r>
          </a:p>
        </p:txBody>
      </p:sp>
      <p:cxnSp>
        <p:nvCxnSpPr>
          <p:cNvPr id="27" name="Gerader Verbinder 26"/>
          <p:cNvCxnSpPr>
            <a:stCxn id="28" idx="2"/>
          </p:cNvCxnSpPr>
          <p:nvPr/>
        </p:nvCxnSpPr>
        <p:spPr>
          <a:xfrm flipH="1">
            <a:off x="4258181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3613088" y="2508619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apply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earch</a:t>
            </a:r>
          </a:p>
        </p:txBody>
      </p:sp>
      <p:cxnSp>
        <p:nvCxnSpPr>
          <p:cNvPr id="29" name="Gerade Verbindung mit Pfeil 28"/>
          <p:cNvCxnSpPr/>
          <p:nvPr/>
        </p:nvCxnSpPr>
        <p:spPr>
          <a:xfrm flipV="1">
            <a:off x="2120536" y="3247367"/>
            <a:ext cx="940958" cy="2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4919484" y="3013137"/>
            <a:ext cx="551594" cy="568888"/>
          </a:xfrm>
          <a:prstGeom prst="rect">
            <a:avLst/>
          </a:prstGeom>
        </p:spPr>
      </p:pic>
      <p:cxnSp>
        <p:nvCxnSpPr>
          <p:cNvPr id="36" name="Gerade Verbindung mit Pfeil 35"/>
          <p:cNvCxnSpPr/>
          <p:nvPr/>
        </p:nvCxnSpPr>
        <p:spPr>
          <a:xfrm>
            <a:off x="3613088" y="3247367"/>
            <a:ext cx="1306396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>
            <a:off x="7670101" y="5048404"/>
            <a:ext cx="0" cy="1060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5471078" y="2957352"/>
            <a:ext cx="241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nough suggestions for 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given offset &amp; limit?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5598264" y="386545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46" name="Gerade Verbindung mit Pfeil 45"/>
          <p:cNvCxnSpPr>
            <a:endCxn id="19" idx="0"/>
          </p:cNvCxnSpPr>
          <p:nvPr/>
        </p:nvCxnSpPr>
        <p:spPr>
          <a:xfrm flipH="1">
            <a:off x="5598264" y="3616422"/>
            <a:ext cx="0" cy="1088013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>
            <a:off x="108858" y="4411132"/>
            <a:ext cx="947281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2785198" y="539048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(search already applied)</a:t>
            </a:r>
            <a:endParaRPr lang="en-US" dirty="0"/>
          </a:p>
        </p:txBody>
      </p:sp>
      <p:cxnSp>
        <p:nvCxnSpPr>
          <p:cNvPr id="55" name="Gerade Verbindung mit Pfeil 54"/>
          <p:cNvCxnSpPr/>
          <p:nvPr/>
        </p:nvCxnSpPr>
        <p:spPr>
          <a:xfrm>
            <a:off x="2120536" y="5378463"/>
            <a:ext cx="4113158" cy="0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>
            <a:off x="7886291" y="3247367"/>
            <a:ext cx="1791109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7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51811" y="6498000"/>
            <a:ext cx="9291552" cy="360000"/>
          </a:xfrm>
        </p:spPr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056" name="Textfeld 2055"/>
          <p:cNvSpPr txBox="1"/>
          <p:nvPr/>
        </p:nvSpPr>
        <p:spPr>
          <a:xfrm>
            <a:off x="7909018" y="2878035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es</a:t>
            </a:r>
          </a:p>
        </p:txBody>
      </p:sp>
      <p:cxnSp>
        <p:nvCxnSpPr>
          <p:cNvPr id="77" name="Gerade Verbindung mit Pfeil 76"/>
          <p:cNvCxnSpPr/>
          <p:nvPr/>
        </p:nvCxnSpPr>
        <p:spPr>
          <a:xfrm>
            <a:off x="6780106" y="5366333"/>
            <a:ext cx="2897294" cy="1213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fik 77"/>
          <p:cNvPicPr>
            <a:picLocks noChangeAspect="1"/>
          </p:cNvPicPr>
          <p:nvPr/>
        </p:nvPicPr>
        <p:blipFill rotWithShape="1">
          <a:blip r:embed="rId6"/>
          <a:srcRect b="71773"/>
          <a:stretch/>
        </p:blipFill>
        <p:spPr>
          <a:xfrm>
            <a:off x="8648314" y="5720770"/>
            <a:ext cx="551594" cy="290726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5151882"/>
            <a:ext cx="551594" cy="568888"/>
          </a:xfrm>
          <a:prstGeom prst="rect">
            <a:avLst/>
          </a:prstGeom>
        </p:spPr>
      </p:pic>
      <p:pic>
        <p:nvPicPr>
          <p:cNvPr id="2061" name="Grafik 20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8183" y="2924086"/>
            <a:ext cx="2085975" cy="29241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1" name="Grafik 90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3013137"/>
            <a:ext cx="551594" cy="5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unit tests for </a:t>
            </a:r>
            <a:r>
              <a:rPr lang="en-US" dirty="0" err="1" smtClean="0"/>
              <a:t>suggerster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Build temporary sample property pair occurrences table.</a:t>
            </a:r>
          </a:p>
          <a:p>
            <a:r>
              <a:rPr lang="en-US" dirty="0" smtClean="0"/>
              <a:t>2. Request suggestions based on that table</a:t>
            </a:r>
          </a:p>
          <a:p>
            <a:r>
              <a:rPr lang="en-US" dirty="0" smtClean="0"/>
              <a:t>3. Check if response is as expected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mehr</a:t>
            </a:r>
            <a:r>
              <a:rPr lang="en-US" dirty="0" smtClean="0"/>
              <a:t> </a:t>
            </a:r>
            <a:r>
              <a:rPr lang="en-US" dirty="0" err="1" smtClean="0"/>
              <a:t>Folie</a:t>
            </a:r>
            <a:r>
              <a:rPr lang="en-US" dirty="0" smtClean="0"/>
              <a:t> am Do. </a:t>
            </a:r>
            <a:r>
              <a:rPr lang="en-US" dirty="0" err="1" smtClean="0"/>
              <a:t>Vormittag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39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de-DE" dirty="0"/>
          </a:p>
          <a:p>
            <a:pPr lvl="1"/>
            <a:r>
              <a:rPr lang="de-DE" dirty="0" err="1" smtClean="0"/>
              <a:t>Choose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randomly</a:t>
            </a:r>
            <a:endParaRPr lang="de-DE" dirty="0" smtClean="0"/>
          </a:p>
          <a:p>
            <a:pPr lvl="1"/>
            <a:r>
              <a:rPr lang="de-DE" dirty="0" smtClean="0"/>
              <a:t>Remove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lvl="1"/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Item</a:t>
            </a:r>
          </a:p>
          <a:p>
            <a:pPr lvl="1"/>
            <a:r>
              <a:rPr lang="de-DE" dirty="0" smtClean="0"/>
              <a:t>Rank :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Input: 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endParaRPr lang="de-DE" dirty="0" smtClean="0"/>
          </a:p>
          <a:p>
            <a:pPr lvl="1"/>
            <a:r>
              <a:rPr lang="de-DE" dirty="0" smtClean="0"/>
              <a:t>Output: </a:t>
            </a:r>
            <a:r>
              <a:rPr lang="de-DE" dirty="0" err="1" smtClean="0"/>
              <a:t>amount</a:t>
            </a:r>
            <a:r>
              <a:rPr lang="de-DE" dirty="0" smtClean="0"/>
              <a:t> per rank</a:t>
            </a:r>
          </a:p>
          <a:p>
            <a:pPr lvl="1"/>
            <a:r>
              <a:rPr lang="de-DE" dirty="0" err="1" smtClean="0"/>
              <a:t>Visualisation</a:t>
            </a:r>
            <a:r>
              <a:rPr lang="de-DE" dirty="0" smtClean="0"/>
              <a:t>: d3.js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8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" y="2434284"/>
            <a:ext cx="9718159" cy="38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9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62" y="1304000"/>
            <a:ext cx="11277600" cy="4746997"/>
          </a:xfrm>
        </p:spPr>
        <p:txBody>
          <a:bodyPr/>
          <a:lstStyle/>
          <a:p>
            <a:r>
              <a:rPr lang="de-DE" dirty="0" smtClean="0"/>
              <a:t>Input:</a:t>
            </a:r>
            <a:br>
              <a:rPr lang="de-DE" dirty="0" smtClean="0"/>
            </a:br>
            <a:r>
              <a:rPr lang="de-DE" dirty="0" smtClean="0"/>
              <a:t>CSV </a:t>
            </a:r>
            <a:r>
              <a:rPr lang="de-DE" dirty="0"/>
              <a:t>File (</a:t>
            </a:r>
            <a:r>
              <a:rPr lang="de-DE" dirty="0" smtClean="0"/>
              <a:t>836MB)</a:t>
            </a:r>
            <a:br>
              <a:rPr lang="de-DE" dirty="0" smtClean="0"/>
            </a:b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/>
              <a:t>Wikidata</a:t>
            </a:r>
            <a:r>
              <a:rPr lang="de-DE" dirty="0"/>
              <a:t> 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Total </a:t>
            </a:r>
            <a:r>
              <a:rPr lang="en-US" dirty="0"/>
              <a:t>amount of items in dump: 6656575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pPr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4720" y="2496031"/>
            <a:ext cx="3069772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rank,amount</a:t>
            </a:r>
            <a:endParaRPr lang="en-US" dirty="0"/>
          </a:p>
          <a:p>
            <a:r>
              <a:rPr lang="en-US" dirty="0"/>
              <a:t>1,374</a:t>
            </a:r>
          </a:p>
          <a:p>
            <a:r>
              <a:rPr lang="en-US" dirty="0"/>
              <a:t>2,94</a:t>
            </a:r>
          </a:p>
          <a:p>
            <a:r>
              <a:rPr lang="en-US" dirty="0"/>
              <a:t>3,141</a:t>
            </a:r>
          </a:p>
          <a:p>
            <a:r>
              <a:rPr lang="en-US" dirty="0"/>
              <a:t>4,90</a:t>
            </a:r>
          </a:p>
          <a:p>
            <a:r>
              <a:rPr lang="en-US" dirty="0"/>
              <a:t>5,30</a:t>
            </a:r>
          </a:p>
          <a:p>
            <a:r>
              <a:rPr lang="en-US" dirty="0"/>
              <a:t>6,23</a:t>
            </a:r>
          </a:p>
          <a:p>
            <a:r>
              <a:rPr lang="en-US" dirty="0"/>
              <a:t>7,26</a:t>
            </a:r>
          </a:p>
          <a:p>
            <a:r>
              <a:rPr lang="en-US" dirty="0"/>
              <a:t>8,3</a:t>
            </a:r>
          </a:p>
          <a:p>
            <a:r>
              <a:rPr lang="en-US" dirty="0"/>
              <a:t>9,11</a:t>
            </a:r>
          </a:p>
          <a:p>
            <a:r>
              <a:rPr lang="en-US" dirty="0" smtClean="0"/>
              <a:t>10,19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9955" y="2500553"/>
            <a:ext cx="4490358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 </a:t>
            </a:r>
            <a:r>
              <a:rPr lang="de-DE" dirty="0"/>
              <a:t>Q15,31,wikibase-entityid,Q5107</a:t>
            </a:r>
            <a:br>
              <a:rPr lang="de-DE" dirty="0"/>
            </a:br>
            <a:r>
              <a:rPr lang="de-DE" dirty="0"/>
              <a:t>Q15,47,wikibase-entityid,Q48</a:t>
            </a:r>
            <a:br>
              <a:rPr lang="de-DE" dirty="0"/>
            </a:br>
            <a:r>
              <a:rPr lang="de-DE" dirty="0"/>
              <a:t>Q15,361,wikibase-entityid,Q2</a:t>
            </a:r>
            <a:br>
              <a:rPr lang="de-DE" dirty="0"/>
            </a:br>
            <a:r>
              <a:rPr lang="de-DE" dirty="0"/>
              <a:t>Q15,47,wikibase-entityid,Q46</a:t>
            </a:r>
            <a:br>
              <a:rPr lang="de-DE" dirty="0"/>
            </a:br>
            <a:r>
              <a:rPr lang="de-DE" dirty="0"/>
              <a:t>Q15,373,string,Africa</a:t>
            </a:r>
            <a:br>
              <a:rPr lang="de-DE" dirty="0"/>
            </a:br>
            <a:r>
              <a:rPr lang="de-DE" dirty="0"/>
              <a:t>Q15,18,string,Africa </a:t>
            </a:r>
            <a:r>
              <a:rPr lang="de-DE" dirty="0" err="1"/>
              <a:t>satellite</a:t>
            </a:r>
            <a:r>
              <a:rPr lang="de-DE" dirty="0"/>
              <a:t> orthographic.jpg</a:t>
            </a:r>
            <a:br>
              <a:rPr lang="de-DE" dirty="0"/>
            </a:br>
            <a:r>
              <a:rPr lang="de-DE" dirty="0"/>
              <a:t>Q15,242,string,Africa </a:t>
            </a:r>
            <a:r>
              <a:rPr lang="de-DE" dirty="0" err="1"/>
              <a:t>ethnic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1996.jpg</a:t>
            </a:r>
            <a:br>
              <a:rPr lang="de-DE" dirty="0"/>
            </a:br>
            <a:r>
              <a:rPr lang="de-DE" dirty="0"/>
              <a:t>Q15,242,string,Afriko-meza.png</a:t>
            </a:r>
            <a:br>
              <a:rPr lang="de-DE" dirty="0"/>
            </a:br>
            <a:r>
              <a:rPr lang="de-DE" dirty="0"/>
              <a:t>Q15,625,globecoordinate,N7.188056, E21.093611</a:t>
            </a:r>
            <a:br>
              <a:rPr lang="de-DE" dirty="0"/>
            </a:br>
            <a:r>
              <a:rPr lang="de-DE" dirty="0"/>
              <a:t>Q15,910,wikibase-entityid,Q5460710</a:t>
            </a:r>
          </a:p>
          <a:p>
            <a:r>
              <a:rPr lang="de-DE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02073" y="1297801"/>
            <a:ext cx="271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de-DE" dirty="0" smtClean="0"/>
              <a:t>:</a:t>
            </a:r>
          </a:p>
          <a:p>
            <a:r>
              <a:rPr lang="de-DE" dirty="0" smtClean="0"/>
              <a:t>CSV File</a:t>
            </a:r>
          </a:p>
          <a:p>
            <a:r>
              <a:rPr lang="de-DE" dirty="0" err="1" smtClean="0"/>
              <a:t>Amount</a:t>
            </a:r>
            <a:r>
              <a:rPr lang="de-DE" dirty="0" smtClean="0"/>
              <a:t> per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Development </a:t>
            </a:r>
            <a:r>
              <a:rPr lang="de-DE" sz="2400" dirty="0" err="1" smtClean="0"/>
              <a:t>Process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Evaluation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9213-F8A5-4143-9302-3D4DEB4239E7}" type="datetime1">
              <a:rPr lang="de-DE" smtClean="0"/>
              <a:t>13.03.2014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err="1" smtClean="0"/>
              <a:t>Hierachical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en-US" dirty="0">
              <a:hlinkClick r:id="rId2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12" y="1215473"/>
            <a:ext cx="1760882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35" y="3114675"/>
            <a:ext cx="1775934" cy="1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User feedback to determine relevance (options)</a:t>
                </a:r>
              </a:p>
              <a:p>
                <a:pPr lvl="1"/>
                <a:r>
                  <a:rPr lang="en-US" dirty="0" smtClean="0"/>
                  <a:t>User ranks suggestions</a:t>
                </a:r>
                <a:r>
                  <a:rPr lang="en-US" dirty="0"/>
                  <a:t> </a:t>
                </a:r>
                <a:r>
                  <a:rPr lang="en-US" dirty="0" smtClean="0"/>
                  <a:t>to not relevant and  relevant</a:t>
                </a:r>
              </a:p>
              <a:p>
                <a:pPr lvl="1"/>
                <a:r>
                  <a:rPr lang="de-DE" dirty="0" err="1" smtClean="0"/>
                  <a:t>Creating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website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feedback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Crowdsourcing</a:t>
                </a:r>
                <a:r>
                  <a:rPr lang="de-DE" dirty="0" smtClean="0"/>
                  <a:t> </a:t>
                </a:r>
              </a:p>
              <a:p>
                <a:pPr lvl="1"/>
                <a:r>
                  <a:rPr lang="de-DE" dirty="0" smtClean="0"/>
                  <a:t>Internal in </a:t>
                </a:r>
                <a:r>
                  <a:rPr lang="de-DE" dirty="0" err="1" smtClean="0"/>
                  <a:t>team</a:t>
                </a:r>
                <a:endParaRPr lang="en-US" dirty="0"/>
              </a:p>
              <a:p>
                <a:r>
                  <a:rPr lang="de-DE" dirty="0" smtClean="0"/>
                  <a:t>Further </a:t>
                </a:r>
                <a:r>
                  <a:rPr lang="de-DE" dirty="0" err="1"/>
                  <a:t>calculation</a:t>
                </a:r>
                <a:endParaRPr lang="en-US" dirty="0"/>
              </a:p>
              <a:p>
                <a:pPr lvl="1"/>
                <a:r>
                  <a:rPr lang="en-US" dirty="0" smtClean="0"/>
                  <a:t>A = relevant set of information</a:t>
                </a:r>
              </a:p>
              <a:p>
                <a:pPr lvl="1"/>
                <a:r>
                  <a:rPr lang="en-US" dirty="0" smtClean="0"/>
                  <a:t>B = retrieved set of information</a:t>
                </a:r>
              </a:p>
              <a:p>
                <a:pPr lvl="1"/>
                <a:r>
                  <a:rPr lang="en-US" dirty="0" smtClean="0"/>
                  <a:t>Precision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	</a:t>
                </a:r>
              </a:p>
              <a:p>
                <a:pPr lvl="1"/>
                <a:r>
                  <a:rPr lang="en-US" dirty="0" smtClean="0"/>
                  <a:t>Recall 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5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Editier</a:t>
            </a:r>
            <a:r>
              <a:rPr lang="de-DE" dirty="0"/>
              <a:t>/TODO Listen (Moritz)</a:t>
            </a:r>
          </a:p>
          <a:p>
            <a:r>
              <a:rPr lang="de-DE" dirty="0"/>
              <a:t> - </a:t>
            </a:r>
            <a:r>
              <a:rPr lang="de-DE" dirty="0" err="1" smtClean="0"/>
              <a:t>Misfits</a:t>
            </a:r>
            <a:r>
              <a:rPr lang="de-DE" dirty="0" smtClean="0"/>
              <a:t> – </a:t>
            </a:r>
            <a:r>
              <a:rPr lang="de-DE" dirty="0" err="1" smtClean="0"/>
              <a:t>prove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/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api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/>
              <a:t>Mögliche Zukunftspläne (Moritz)</a:t>
            </a:r>
          </a:p>
          <a:p>
            <a:r>
              <a:rPr lang="de-DE" dirty="0"/>
              <a:t> - Ranking </a:t>
            </a:r>
            <a:r>
              <a:rPr lang="de-DE" dirty="0" err="1"/>
              <a:t>Adjustment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 err="1"/>
              <a:t>Classifier</a:t>
            </a:r>
            <a:r>
              <a:rPr lang="de-DE" dirty="0"/>
              <a:t> (Moritz)</a:t>
            </a:r>
          </a:p>
          <a:p>
            <a:r>
              <a:rPr lang="de-DE" dirty="0"/>
              <a:t> - </a:t>
            </a:r>
            <a:r>
              <a:rPr lang="de-DE" dirty="0" smtClean="0"/>
              <a:t>TFIDF –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word</a:t>
            </a:r>
            <a:r>
              <a:rPr lang="de-DE" dirty="0" smtClean="0"/>
              <a:t> in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suggestion</a:t>
            </a:r>
            <a:r>
              <a:rPr lang="de-DE" dirty="0" smtClean="0"/>
              <a:t>/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/>
          </a:p>
          <a:p>
            <a:r>
              <a:rPr lang="de-DE" dirty="0"/>
              <a:t> - aktuelles überarbeiten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FAAA-D52C-4AED-8C46-48E0F4754DAC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319-132C-4399-878C-6A8C92DE0A36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98A5-2716-4CB2-9BCB-772048B2F652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27AC3-BB28-46AE-A757-A4F494151E18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8E68-181D-41CB-A7FA-BB84D97AF564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DFEC-B295-4492-A90F-7BF06D288220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6EC-A0AF-4D46-8C1F-53819B713BC3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7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FA22-2627-41E5-8EA2-9194A864F5E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54" y="241351"/>
            <a:ext cx="5886981" cy="453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9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8AF-5322-423D-AB37-CCE2DE008962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97E9-A21B-4B4B-BE18-A577A4881BB3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Repository: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Pull </a:t>
            </a:r>
            <a:r>
              <a:rPr lang="de-DE" dirty="0" err="1" smtClean="0"/>
              <a:t>requests</a:t>
            </a:r>
            <a:r>
              <a:rPr lang="de-DE" dirty="0" smtClean="0"/>
              <a:t> </a:t>
            </a:r>
          </a:p>
          <a:p>
            <a:pPr lvl="1"/>
            <a:r>
              <a:rPr lang="en-US" dirty="0" smtClean="0"/>
              <a:t>Reviews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 </a:t>
            </a:r>
            <a:r>
              <a:rPr lang="de-DE" dirty="0" smtClean="0"/>
              <a:t>Integration: Travis</a:t>
            </a:r>
          </a:p>
          <a:p>
            <a:endParaRPr lang="de-DE" dirty="0" smtClean="0"/>
          </a:p>
          <a:p>
            <a:r>
              <a:rPr lang="de-DE" dirty="0" smtClean="0"/>
              <a:t>Test </a:t>
            </a:r>
            <a:r>
              <a:rPr lang="de-DE" dirty="0" err="1" smtClean="0"/>
              <a:t>coverage</a:t>
            </a:r>
            <a:r>
              <a:rPr lang="de-DE" dirty="0" smtClean="0"/>
              <a:t>: Coveralls</a:t>
            </a:r>
          </a:p>
          <a:p>
            <a:pPr lvl="1"/>
            <a:r>
              <a:rPr lang="de-DE" dirty="0" smtClean="0"/>
              <a:t>Python: 83%</a:t>
            </a:r>
          </a:p>
          <a:p>
            <a:pPr lvl="1"/>
            <a:r>
              <a:rPr lang="de-DE" dirty="0" smtClean="0"/>
              <a:t>PHP: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2346-7C21-4736-B97B-2F87BBCB2489}" type="datetime1">
              <a:rPr lang="de-DE" smtClean="0"/>
              <a:t>13.03.2014</a:t>
            </a:fld>
            <a:endParaRPr lang="en-US"/>
          </a:p>
        </p:txBody>
      </p:sp>
      <p:pic>
        <p:nvPicPr>
          <p:cNvPr id="1026" name="Picture 2" descr="https://s3.amazonaws.com/photos.angel.co/startups/i/183776-fe64ad77dfe306eb242f72a12aef00b2-medium_jpg.jpg?buster=13635531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85" y="4077019"/>
            <a:ext cx="1142225" cy="11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loobs.com.br/wp-content/uploads/2013/07/travi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182" y="2570356"/>
            <a:ext cx="1987825" cy="9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72" y="1271131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-camo.global.ssl.fastly.net/386e2dc78f2abe64258fefdc06c5480af546ca06/68747470733a2f2f7472617669732d63692e6f72672f57696b69646174612d6c69622f50726f70657274795375676765737465722d507974686f6e2e706e673f6272616e63683d6d6173746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25" y="3623792"/>
            <a:ext cx="977778" cy="2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40" y="5264959"/>
            <a:ext cx="993914" cy="28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09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/>
              <a:t>Code Review </a:t>
            </a:r>
            <a:r>
              <a:rPr lang="de-DE" dirty="0" err="1"/>
              <a:t>by</a:t>
            </a:r>
            <a:r>
              <a:rPr lang="de-DE" dirty="0"/>
              <a:t> Wikimedia (end </a:t>
            </a:r>
            <a:r>
              <a:rPr lang="de-DE" dirty="0" err="1"/>
              <a:t>of</a:t>
            </a:r>
            <a:r>
              <a:rPr lang="de-DE" dirty="0"/>
              <a:t> March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 smtClean="0"/>
              <a:t>wikibase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Stages</a:t>
            </a:r>
            <a:endParaRPr lang="de-DE" dirty="0"/>
          </a:p>
          <a:p>
            <a:pPr lvl="1"/>
            <a:r>
              <a:rPr lang="de-DE" dirty="0" err="1"/>
              <a:t>beta</a:t>
            </a:r>
            <a:r>
              <a:rPr lang="de-DE" dirty="0"/>
              <a:t> </a:t>
            </a:r>
            <a:r>
              <a:rPr lang="de-DE" dirty="0" err="1"/>
              <a:t>instance</a:t>
            </a:r>
            <a:endParaRPr lang="de-DE" dirty="0"/>
          </a:p>
          <a:p>
            <a:pPr lvl="1"/>
            <a:r>
              <a:rPr lang="de-DE" dirty="0"/>
              <a:t>test.wikidata.org</a:t>
            </a:r>
          </a:p>
          <a:p>
            <a:pPr lvl="1"/>
            <a:r>
              <a:rPr lang="de-DE" dirty="0"/>
              <a:t>wikidata.org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6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PropertySuggester</a:t>
            </a:r>
            <a:r>
              <a:rPr lang="de-DE" dirty="0" smtClean="0"/>
              <a:t> 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28F7-10DD-4CDD-A84A-C20E5F7D3639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(30GB)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XML Stream 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40minutes</a:t>
            </a:r>
          </a:p>
          <a:p>
            <a:pPr lvl="1">
              <a:lnSpc>
                <a:spcPct val="100000"/>
              </a:lnSpc>
            </a:pPr>
            <a:endParaRPr lang="de-DE" dirty="0" smtClean="0"/>
          </a:p>
          <a:p>
            <a:r>
              <a:rPr lang="de-DE" dirty="0" smtClean="0"/>
              <a:t>CSV (1.2GB)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795950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B886-96B7-4883-931E-8D464B625C27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Analyse CSV (</a:t>
                </a:r>
                <a:r>
                  <a:rPr lang="de-DE" dirty="0" smtClean="0"/>
                  <a:t>1.2GB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/>
                  <a:t>Count </a:t>
                </a:r>
                <a:r>
                  <a:rPr lang="de-DE" dirty="0" err="1"/>
                  <a:t>occurances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property</a:t>
                </a:r>
                <a:r>
                  <a:rPr lang="de-DE" dirty="0"/>
                  <a:t> </a:t>
                </a:r>
                <a:r>
                  <a:rPr lang="de-DE" dirty="0" err="1"/>
                  <a:t>combinations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=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/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60 </a:t>
                </a:r>
                <a:r>
                  <a:rPr lang="de-DE" dirty="0" err="1"/>
                  <a:t>seconds</a:t>
                </a:r>
                <a:endParaRPr lang="de-DE" dirty="0"/>
              </a:p>
              <a:p>
                <a:endParaRPr lang="de-DE" dirty="0" smtClean="0"/>
              </a:p>
              <a:p>
                <a:r>
                  <a:rPr lang="de-DE" dirty="0" err="1" smtClean="0"/>
                  <a:t>Changes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Ignore</a:t>
                </a:r>
                <a:r>
                  <a:rPr lang="de-DE" dirty="0" smtClean="0"/>
                  <a:t> multiple </a:t>
                </a:r>
                <a:r>
                  <a:rPr lang="de-DE" dirty="0" err="1" smtClean="0"/>
                  <a:t>occurances</a:t>
                </a:r>
                <a:endParaRPr lang="de-DE" dirty="0" smtClean="0"/>
              </a:p>
              <a:p>
                <a:pPr lvl="1"/>
                <a:r>
                  <a:rPr lang="en-US" dirty="0" smtClean="0"/>
                  <a:t>Output </a:t>
                </a:r>
                <a:r>
                  <a:rPr lang="en-US" dirty="0" err="1" smtClean="0"/>
                  <a:t>sql</a:t>
                </a:r>
                <a:r>
                  <a:rPr lang="en-US" dirty="0" smtClean="0"/>
                  <a:t> table as CSV instead of direct inserts</a:t>
                </a:r>
              </a:p>
              <a:p>
                <a:pPr lvl="1"/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based</a:t>
                </a:r>
                <a:endParaRPr lang="de-DE" dirty="0" smtClean="0"/>
              </a:p>
              <a:p>
                <a:pPr lvl="1"/>
                <a:endParaRPr lang="de-DE" dirty="0"/>
              </a:p>
              <a:p>
                <a:r>
                  <a:rPr lang="de-DE" dirty="0" err="1" smtClean="0"/>
                  <a:t>Execution</a:t>
                </a:r>
                <a:endParaRPr lang="de-DE" dirty="0" smtClean="0"/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dumpconverter.py wikidatawiki-20140226-pages-articles.xml.bz2 dump.csv </a:t>
                </a:r>
                <a:endParaRPr lang="en-US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analyzer.py dump.csv wbs_propertypairs.csv</a:t>
                </a:r>
                <a:endParaRPr lang="de-D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de-DE" dirty="0"/>
              </a:p>
              <a:p>
                <a:pPr lvl="1"/>
                <a:endParaRPr lang="de-DE" dirty="0" smtClean="0"/>
              </a:p>
              <a:p>
                <a:pPr lvl="1"/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53989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40BE-FD47-4FBD-8D84-F4801AD0FDB6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probability FLOAT)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Entity</a:t>
            </a:r>
            <a:r>
              <a:rPr lang="de-DE" dirty="0" smtClean="0"/>
              <a:t> mit </a:t>
            </a:r>
            <a:r>
              <a:rPr lang="de-DE" dirty="0" err="1" smtClean="0"/>
              <a:t>InstanceOf</a:t>
            </a:r>
            <a:r>
              <a:rPr lang="de-DE" dirty="0" smtClean="0"/>
              <a:t> (P31) und Geburtsdatum (P569)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(probability)/2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(31,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569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(31,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569, 107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(probability)/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499091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76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1615</Words>
  <Application>Microsoft Office PowerPoint</Application>
  <PresentationFormat>Custom</PresentationFormat>
  <Paragraphs>453</Paragraphs>
  <Slides>31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powerpoint_hpi_cgs_wide</vt:lpstr>
      <vt:lpstr>PropertySuggester</vt:lpstr>
      <vt:lpstr>Agenda</vt:lpstr>
      <vt:lpstr>Demo</vt:lpstr>
      <vt:lpstr>Development Process</vt:lpstr>
      <vt:lpstr>Deployment</vt:lpstr>
      <vt:lpstr>PropertySuggester Workflow</vt:lpstr>
      <vt:lpstr>Workflow</vt:lpstr>
      <vt:lpstr>Workflow</vt:lpstr>
      <vt:lpstr>Workflow</vt:lpstr>
      <vt:lpstr>Workflow</vt:lpstr>
      <vt:lpstr>Import from CSV File</vt:lpstr>
      <vt:lpstr>Rank Properties for a given Property set</vt:lpstr>
      <vt:lpstr>Combine search results</vt:lpstr>
      <vt:lpstr>PHP unit tests for suggerster</vt:lpstr>
      <vt:lpstr>Evaluation</vt:lpstr>
      <vt:lpstr>Evaluation</vt:lpstr>
      <vt:lpstr>Results</vt:lpstr>
      <vt:lpstr>First letter evaluation</vt:lpstr>
      <vt:lpstr>data</vt:lpstr>
      <vt:lpstr>Implementation</vt:lpstr>
      <vt:lpstr>Evaluation</vt:lpstr>
      <vt:lpstr>Future plans</vt:lpstr>
      <vt:lpstr>PowerPoint Presentation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christian.dullweber</cp:lastModifiedBy>
  <cp:revision>215</cp:revision>
  <dcterms:created xsi:type="dcterms:W3CDTF">2014-01-22T15:15:36Z</dcterms:created>
  <dcterms:modified xsi:type="dcterms:W3CDTF">2014-03-13T10:04:41Z</dcterms:modified>
</cp:coreProperties>
</file>